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64" r:id="rId4"/>
    <p:sldId id="265" r:id="rId5"/>
    <p:sldId id="266" r:id="rId6"/>
    <p:sldId id="268" r:id="rId7"/>
    <p:sldId id="267" r:id="rId8"/>
    <p:sldId id="262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hyperlink" Target="http://metodisty.ru/user_upload/05_2011/thumbs/130492421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hyperlink" Target="http://metodisty.ru/user_upload/05_2011/thumbs/1304924178.jpg" TargetMode="Externa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png"/><Relationship Id="rId3" Type="http://schemas.openxmlformats.org/officeDocument/2006/relationships/image" Target="../media/image22.wmf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wmf"/><Relationship Id="rId10" Type="http://schemas.openxmlformats.org/officeDocument/2006/relationships/image" Target="../media/image29.gif"/><Relationship Id="rId4" Type="http://schemas.openxmlformats.org/officeDocument/2006/relationships/image" Target="../media/image23.wmf"/><Relationship Id="rId9" Type="http://schemas.openxmlformats.org/officeDocument/2006/relationships/image" Target="../media/image28.gif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Elenka\Downloads\&#1057;&#1091;&#1087;&#1077;&#1088;%20&#1092;&#1080;&#1079;&#1082;&#1091;&#1083;&#1100;&#1090;&#1084;&#1080;&#1085;&#1091;&#1090;&#1082;&#1072;%20&#1076;&#1083;&#1103;%20&#1091;&#1088;&#1086;&#1082;&#1072;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1024-768-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1e5f5d4b1dd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3887788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52351" y="1214422"/>
            <a:ext cx="579164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Здоровый ребенок</a:t>
            </a:r>
          </a:p>
          <a:p>
            <a:pPr algn="ctr"/>
            <a:r>
              <a:rPr lang="ru-RU" sz="48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в здоровой семье</a:t>
            </a:r>
            <a:endParaRPr lang="ru-RU" sz="48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3500438"/>
            <a:ext cx="78581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Всем известно и понятно,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Что здоровым быть приятно.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Только надо знать.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Как здоровым стать.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357158" y="642918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57356" y="2000240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5857884" y="1785926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429124" y="428604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2285992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1000108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красит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2500306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болезнь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142984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6667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85728"/>
            <a:ext cx="7358114" cy="257534"/>
          </a:xfrm>
          <a:prstGeom prst="rect">
            <a:avLst/>
          </a:prstGeom>
        </p:spPr>
      </p:pic>
      <p:pic>
        <p:nvPicPr>
          <p:cNvPr id="12" name="Рисунок 11" descr="64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5286375"/>
            <a:ext cx="1905000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68 0.05227 L -0.21754 0.29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9362E-6 L 0.25365 0.491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2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45 0.05203 L -0.14306 0.32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13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04533E-6 L 0.18628 0.512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428596" y="857232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5143504" y="642918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2500298" y="1928802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2500306"/>
            <a:ext cx="29761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здоровому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5923" y="1357298"/>
            <a:ext cx="23243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здорово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1142984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всё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323668"/>
            <a:ext cx="1285884" cy="2296221"/>
          </a:xfrm>
          <a:prstGeom prst="rect">
            <a:avLst/>
          </a:prstGeom>
        </p:spPr>
      </p:pic>
      <p:pic>
        <p:nvPicPr>
          <p:cNvPr id="9" name="Рисунок 8" descr="94f398fce3d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7567" y="4214818"/>
            <a:ext cx="2266957" cy="2428882"/>
          </a:xfrm>
          <a:prstGeom prst="rect">
            <a:avLst/>
          </a:prstGeom>
        </p:spPr>
      </p:pic>
      <p:pic>
        <p:nvPicPr>
          <p:cNvPr id="10" name="Рисунок 9" descr="e12cefc0dea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1" y="5143512"/>
            <a:ext cx="1680871" cy="1714488"/>
          </a:xfrm>
          <a:prstGeom prst="rect">
            <a:avLst/>
          </a:prstGeom>
        </p:spPr>
      </p:pic>
      <p:pic>
        <p:nvPicPr>
          <p:cNvPr id="11" name="Рисунок 10" descr="15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7" y="285728"/>
            <a:ext cx="1627351" cy="1595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77 0.05227 L -0.1802 0.230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9362E-6 L -0.23819 0.42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2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162 L 0.45504 0.395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776dff21a3e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803165"/>
            <a:ext cx="2714644" cy="2054835"/>
          </a:xfrm>
          <a:prstGeom prst="rect">
            <a:avLst/>
          </a:prstGeom>
        </p:spPr>
      </p:pic>
      <p:sp>
        <p:nvSpPr>
          <p:cNvPr id="2" name="Блок-схема: перфолента 1"/>
          <p:cNvSpPr/>
          <p:nvPr/>
        </p:nvSpPr>
        <p:spPr>
          <a:xfrm>
            <a:off x="285720" y="285728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714348" y="2285992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643570" y="2143116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5500694" y="214290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3000364" y="1142984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785794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мама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2643182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папа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857496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здоровая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714356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1714488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семья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 descr="0ffb861feb6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62528"/>
            <a:ext cx="1243019" cy="1795472"/>
          </a:xfrm>
          <a:prstGeom prst="rect">
            <a:avLst/>
          </a:prstGeom>
        </p:spPr>
      </p:pic>
      <p:pic>
        <p:nvPicPr>
          <p:cNvPr id="15" name="Рисунок 14" descr="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4284172"/>
            <a:ext cx="2000232" cy="2573828"/>
          </a:xfrm>
          <a:prstGeom prst="rect">
            <a:avLst/>
          </a:prstGeom>
        </p:spPr>
      </p:pic>
      <p:pic>
        <p:nvPicPr>
          <p:cNvPr id="17" name="Рисунок 16" descr="6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142851"/>
            <a:ext cx="2071702" cy="1600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62535E-8 L -0.08507 0.57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0.0525 L -0.50556 0.304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1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2322E-6 L -0.35607 0.585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2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83904E-6 L 0.36423 0.283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3506E-6 L 0.35833 0.450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://www.vinicolagaribaldi.com.br/images/sucos/familia_cap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://www.vinicolagaribaldi.com.br/images/sucos/familia_cap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familia_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7579"/>
            <a:ext cx="9144000" cy="56628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763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Здоровый ребенок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9727" y="5934670"/>
            <a:ext cx="6474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в здоровой семье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635375" y="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>
              <a:solidFill>
                <a:schemeClr val="hlink"/>
              </a:solidFill>
            </a:endParaRP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79388" y="188913"/>
            <a:ext cx="2808287" cy="6553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СУТУЛЫЙ</a:t>
            </a:r>
          </a:p>
          <a:p>
            <a:pPr algn="ctr">
              <a:defRPr/>
            </a:pPr>
            <a:r>
              <a:rPr lang="ru-RU" sz="2800" b="1" dirty="0"/>
              <a:t>КРЕПКИЙ</a:t>
            </a:r>
          </a:p>
          <a:p>
            <a:pPr algn="ctr">
              <a:defRPr/>
            </a:pPr>
            <a:r>
              <a:rPr lang="ru-RU" sz="2800" b="1" dirty="0"/>
              <a:t>НЕУКЛЮЖИЙ</a:t>
            </a:r>
          </a:p>
          <a:p>
            <a:pPr algn="ctr">
              <a:defRPr/>
            </a:pPr>
            <a:r>
              <a:rPr lang="ru-RU" sz="2800" b="1" dirty="0"/>
              <a:t>ВЫСОКИЙ</a:t>
            </a:r>
          </a:p>
          <a:p>
            <a:pPr algn="ctr">
              <a:defRPr/>
            </a:pPr>
            <a:r>
              <a:rPr lang="ru-RU" sz="2800" b="1" dirty="0"/>
              <a:t>ХУДОЙ</a:t>
            </a:r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3203575" y="260350"/>
            <a:ext cx="2736850" cy="648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5000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/>
              <a:t>ГОРБАТЫЙ</a:t>
            </a:r>
          </a:p>
          <a:p>
            <a:pPr algn="ctr">
              <a:defRPr/>
            </a:pPr>
            <a:r>
              <a:rPr lang="ru-RU" sz="2800" b="1"/>
              <a:t>БЛЕДНЫЙ</a:t>
            </a:r>
          </a:p>
          <a:p>
            <a:pPr algn="ctr">
              <a:defRPr/>
            </a:pPr>
            <a:r>
              <a:rPr lang="ru-RU" sz="2800" b="1"/>
              <a:t>ХИЛЫЙ</a:t>
            </a:r>
          </a:p>
          <a:p>
            <a:pPr algn="ctr">
              <a:defRPr/>
            </a:pPr>
            <a:r>
              <a:rPr lang="ru-RU" sz="2800" b="1"/>
              <a:t>НИЗКИЙ</a:t>
            </a:r>
          </a:p>
          <a:p>
            <a:pPr algn="ctr">
              <a:defRPr/>
            </a:pPr>
            <a:r>
              <a:rPr lang="ru-RU" sz="2800" b="1"/>
              <a:t>ТОЛСТЫЙ</a:t>
            </a:r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6156325" y="260350"/>
            <a:ext cx="2808288" cy="648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СТРОЙНЫЙ</a:t>
            </a:r>
          </a:p>
          <a:p>
            <a:pPr algn="ctr">
              <a:defRPr/>
            </a:pPr>
            <a:r>
              <a:rPr lang="ru-RU" sz="2800" b="1" dirty="0"/>
              <a:t>СИЛЬНЫЙ</a:t>
            </a:r>
          </a:p>
          <a:p>
            <a:pPr algn="ctr">
              <a:defRPr/>
            </a:pPr>
            <a:r>
              <a:rPr lang="ru-RU" sz="2800" b="1" dirty="0"/>
              <a:t>ЛОВКИЙ</a:t>
            </a:r>
          </a:p>
          <a:p>
            <a:pPr algn="ctr">
              <a:defRPr/>
            </a:pPr>
            <a:r>
              <a:rPr lang="ru-RU" sz="2800" b="1" dirty="0"/>
              <a:t>БОДРЫЙ</a:t>
            </a:r>
          </a:p>
          <a:p>
            <a:pPr algn="ctr">
              <a:defRPr/>
            </a:pPr>
            <a:r>
              <a:rPr lang="ru-RU" sz="2800" b="1" dirty="0"/>
              <a:t>ЭНЕРГИЧНЫЙ</a:t>
            </a:r>
          </a:p>
          <a:p>
            <a:pPr algn="ctr">
              <a:defRPr/>
            </a:pPr>
            <a:r>
              <a:rPr lang="ru-RU" sz="2800" b="1" dirty="0"/>
              <a:t>ВЕСЕЛЫЙ</a:t>
            </a:r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395288" y="4724400"/>
            <a:ext cx="8280400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ЗДОРОВЫЙ ЧЕЛОВЕК – ЭТО … ЧЕЛОВЕК</a:t>
            </a:r>
          </a:p>
        </p:txBody>
      </p:sp>
      <p:pic>
        <p:nvPicPr>
          <p:cNvPr id="8" name="Рисунок 7" descr="atletik05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0"/>
            <a:ext cx="4643470" cy="51107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500174"/>
            <a:ext cx="3105848" cy="3952898"/>
          </a:xfrm>
          <a:prstGeom prst="rect">
            <a:avLst/>
          </a:prstGeom>
        </p:spPr>
      </p:pic>
      <p:pic>
        <p:nvPicPr>
          <p:cNvPr id="5122" name="Picture 4" descr="mapba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250825" y="836613"/>
            <a:ext cx="29527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Соблюдай</a:t>
            </a:r>
            <a:r>
              <a:rPr lang="ru-RU"/>
              <a:t> 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50825" y="1628775"/>
            <a:ext cx="29527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Больше</a:t>
            </a:r>
            <a:endParaRPr lang="ru-RU"/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250825" y="2420938"/>
            <a:ext cx="29527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Нет вредным</a:t>
            </a:r>
            <a:r>
              <a:rPr lang="ru-RU"/>
              <a:t> 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250825" y="3213100"/>
            <a:ext cx="29527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Правильно</a:t>
            </a:r>
            <a:r>
              <a:rPr lang="ru-RU"/>
              <a:t> </a:t>
            </a:r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250825" y="4005263"/>
            <a:ext cx="29527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Закаляйся</a:t>
            </a:r>
            <a:r>
              <a:rPr lang="ru-RU"/>
              <a:t> 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250825" y="4797425"/>
            <a:ext cx="29527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Сочетай</a:t>
            </a:r>
            <a:r>
              <a:rPr lang="ru-RU"/>
              <a:t> </a:t>
            </a:r>
          </a:p>
        </p:txBody>
      </p:sp>
      <p:pic>
        <p:nvPicPr>
          <p:cNvPr id="50187" name="Picture 11" descr="baby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333375"/>
            <a:ext cx="12969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5142" name="Rectangle 12"/>
          <p:cNvSpPr>
            <a:spLocks noChangeArrowheads="1"/>
          </p:cNvSpPr>
          <p:nvPr/>
        </p:nvSpPr>
        <p:spPr bwMode="auto">
          <a:xfrm>
            <a:off x="971550" y="188913"/>
            <a:ext cx="4087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</a:rPr>
              <a:t>Формула здоровья</a:t>
            </a:r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6227763" y="1989138"/>
            <a:ext cx="2665412" cy="5762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</a:rPr>
              <a:t>двигайся!</a:t>
            </a:r>
            <a:r>
              <a:rPr lang="ru-RU"/>
              <a:t> </a:t>
            </a: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6227763" y="2636838"/>
            <a:ext cx="2665412" cy="5762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труд и отдых!</a:t>
            </a:r>
            <a:r>
              <a:rPr lang="ru-RU" dirty="0"/>
              <a:t> </a:t>
            </a:r>
          </a:p>
        </p:txBody>
      </p:sp>
      <p:sp>
        <p:nvSpPr>
          <p:cNvPr id="50191" name="AutoShape 15"/>
          <p:cNvSpPr>
            <a:spLocks noChangeArrowheads="1"/>
          </p:cNvSpPr>
          <p:nvPr/>
        </p:nvSpPr>
        <p:spPr bwMode="auto">
          <a:xfrm>
            <a:off x="6227763" y="3284538"/>
            <a:ext cx="2665412" cy="5762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</a:rPr>
              <a:t>питайся!</a:t>
            </a:r>
            <a:r>
              <a:rPr lang="ru-RU"/>
              <a:t> </a:t>
            </a: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6227763" y="3933825"/>
            <a:ext cx="2665412" cy="57626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</a:rPr>
              <a:t>чистоту!</a:t>
            </a:r>
            <a:r>
              <a:rPr lang="ru-RU"/>
              <a:t> </a:t>
            </a:r>
          </a:p>
        </p:txBody>
      </p:sp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6227763" y="4581525"/>
            <a:ext cx="2665412" cy="57626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</a:rPr>
              <a:t>привычкам!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073 -0.04186 " pathEditMode="relative" ptsTypes="AA">
                                      <p:cBhvr>
                                        <p:cTn id="63" dur="2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0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9098E-6 L -0.32674 0.3254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0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073 0 " pathEditMode="relative" ptsTypes="AA">
                                      <p:cBhvr>
                                        <p:cTn id="73" dur="2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1189E-6 L -0.32674 -0.4406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02244E-6 L -0.32674 -0.3041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56 из 286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4714884"/>
            <a:ext cx="1714512" cy="1881198"/>
          </a:xfrm>
          <a:prstGeom prst="rect">
            <a:avLst/>
          </a:prstGeom>
          <a:noFill/>
        </p:spPr>
      </p:pic>
      <p:pic>
        <p:nvPicPr>
          <p:cNvPr id="3" name="Picture 4" descr="Картинка 65 из 2867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643050"/>
            <a:ext cx="1714512" cy="1871650"/>
          </a:xfrm>
          <a:prstGeom prst="rect">
            <a:avLst/>
          </a:prstGeom>
          <a:noFill/>
        </p:spPr>
      </p:pic>
      <p:pic>
        <p:nvPicPr>
          <p:cNvPr id="4" name="Picture 2" descr="Картинка 56 из 28669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20" y="4857760"/>
            <a:ext cx="1714480" cy="1714512"/>
          </a:xfrm>
          <a:prstGeom prst="rect">
            <a:avLst/>
          </a:prstGeom>
          <a:noFill/>
        </p:spPr>
      </p:pic>
      <p:pic>
        <p:nvPicPr>
          <p:cNvPr id="5" name="Picture 2" descr="Картинка 56 из 28669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29058" y="4786322"/>
            <a:ext cx="1643074" cy="1714512"/>
          </a:xfrm>
          <a:prstGeom prst="rect">
            <a:avLst/>
          </a:prstGeom>
          <a:noFill/>
        </p:spPr>
      </p:pic>
      <p:pic>
        <p:nvPicPr>
          <p:cNvPr id="6" name="Picture 2" descr="Картинка 56 из 28669">
            <a:hlinkClick r:id="rId2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44" y="4786322"/>
            <a:ext cx="1800233" cy="1714512"/>
          </a:xfrm>
          <a:prstGeom prst="rect">
            <a:avLst/>
          </a:prstGeom>
          <a:noFill/>
        </p:spPr>
      </p:pic>
      <p:pic>
        <p:nvPicPr>
          <p:cNvPr id="8" name="Picture 2" descr="Картинка 56 из 28669">
            <a:hlinkClick r:id="rId2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58082" y="1643050"/>
            <a:ext cx="1643074" cy="1819284"/>
          </a:xfrm>
          <a:prstGeom prst="rect">
            <a:avLst/>
          </a:prstGeom>
          <a:noFill/>
        </p:spPr>
      </p:pic>
      <p:pic>
        <p:nvPicPr>
          <p:cNvPr id="10" name="Picture 4" descr="Картинка 65 из 28670">
            <a:hlinkClick r:id="rId4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643306" y="1643050"/>
            <a:ext cx="1714512" cy="1876871"/>
          </a:xfrm>
          <a:prstGeom prst="rect">
            <a:avLst/>
          </a:prstGeom>
          <a:noFill/>
        </p:spPr>
      </p:pic>
      <p:pic>
        <p:nvPicPr>
          <p:cNvPr id="11" name="Picture 4" descr="Картинка 65 из 28670">
            <a:hlinkClick r:id="rId4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500694" y="1643050"/>
            <a:ext cx="1714512" cy="1863600"/>
          </a:xfrm>
          <a:prstGeom prst="rect">
            <a:avLst/>
          </a:prstGeom>
          <a:noFill/>
        </p:spPr>
      </p:pic>
      <p:pic>
        <p:nvPicPr>
          <p:cNvPr id="12" name="Picture 4" descr="Картинка 65 из 28670">
            <a:hlinkClick r:id="rId4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15008" y="4786322"/>
            <a:ext cx="1571636" cy="1809736"/>
          </a:xfrm>
          <a:prstGeom prst="rect">
            <a:avLst/>
          </a:prstGeom>
          <a:noFill/>
        </p:spPr>
      </p:pic>
      <p:pic>
        <p:nvPicPr>
          <p:cNvPr id="13" name="Picture 4" descr="Картинка 65 из 28670">
            <a:hlinkClick r:id="rId4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857356" y="1643050"/>
            <a:ext cx="1643074" cy="189199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071670" y="142852"/>
            <a:ext cx="4786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Режим дня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29586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1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143900" y="4071942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2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4348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5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43636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4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57686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3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00298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6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57950" y="4000504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7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72000" y="4000504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8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57224" y="3929066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9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71736" y="4000504"/>
            <a:ext cx="714348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10</a:t>
            </a:r>
            <a:endParaRPr lang="ru-RU" sz="28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5299" name="Picture 3" descr="MainPanel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908050"/>
            <a:ext cx="5543550" cy="26177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908175" y="188913"/>
            <a:ext cx="6119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chemeClr val="bg1"/>
                </a:solidFill>
                <a:latin typeface="Times New Roman" pitchFamily="18" charset="0"/>
              </a:rPr>
              <a:t>Правильно питайся</a:t>
            </a:r>
            <a:r>
              <a:rPr lang="ru-RU" sz="4000" b="1" i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51275" y="1844675"/>
            <a:ext cx="4679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«Прежде чем за стол мне сесть,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Я подумаю, что съесть»</a:t>
            </a:r>
          </a:p>
        </p:txBody>
      </p:sp>
      <p:pic>
        <p:nvPicPr>
          <p:cNvPr id="12295" name="Picture 10" descr="Deti7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429000"/>
            <a:ext cx="31623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Oval 11"/>
          <p:cNvSpPr>
            <a:spLocks noChangeArrowheads="1"/>
          </p:cNvSpPr>
          <p:nvPr/>
        </p:nvSpPr>
        <p:spPr bwMode="auto">
          <a:xfrm>
            <a:off x="179388" y="2852738"/>
            <a:ext cx="3887787" cy="381635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>
            <a:off x="684213" y="3500438"/>
            <a:ext cx="2808287" cy="25923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5310" name="Picture 14" descr="d17b9d9a00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25538"/>
            <a:ext cx="1160462" cy="1247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5311" name="Picture 15" descr="гмргшпнгшн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076700"/>
            <a:ext cx="2876550" cy="19335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285728"/>
            <a:ext cx="38411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«Расшифровщик»</a:t>
            </a:r>
            <a:endParaRPr lang="ru-RU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1" y="1285860"/>
          <a:ext cx="8429688" cy="119349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</a:tblGrid>
              <a:tr h="5282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,</a:t>
                      </a:r>
                      <a:endParaRPr lang="ru-RU" dirty="0"/>
                    </a:p>
                  </a:txBody>
                  <a:tcPr/>
                </a:tc>
              </a:tr>
              <a:tr h="665218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19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12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1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8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10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25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20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16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20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30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6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26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29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17" y="2714620"/>
          <a:ext cx="8858283" cy="114300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</a:tblGrid>
              <a:tr h="6638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9193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10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33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19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12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1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8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21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12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20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16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20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30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6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19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20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30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4348" y="3643314"/>
            <a:ext cx="18469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Ключ:</a:t>
            </a:r>
            <a:endParaRPr lang="ru-RU" sz="4400" b="1" cap="none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4643446"/>
          <a:ext cx="814392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1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6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8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10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12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16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19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21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20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25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26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29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30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33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А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Ж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И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К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О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С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У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Т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Ч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Ш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Ь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Ы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Я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5" y="1285860"/>
          <a:ext cx="8501122" cy="52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</a:tblGrid>
              <a:tr h="52828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С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К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А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Ж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И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,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Ч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Т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О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Т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Ы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Е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Ш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Ь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,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76" y="2714620"/>
          <a:ext cx="892972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</a:tblGrid>
              <a:tr h="282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И</a:t>
                      </a:r>
                    </a:p>
                    <a:p>
                      <a:endParaRPr lang="ru-RU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Я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С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К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А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Ж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У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К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Т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О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Т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Ы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Е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С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Т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Ь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040524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7875" y="2133600"/>
            <a:ext cx="2016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j041045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1181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j041189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39975" y="333375"/>
            <a:ext cx="9747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1116013" y="6481763"/>
            <a:ext cx="158432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0066"/>
                </a:solidFill>
                <a:cs typeface="Arial" charset="0"/>
              </a:rPr>
              <a:t>  </a:t>
            </a:r>
            <a:r>
              <a:rPr lang="ru-RU" b="1">
                <a:solidFill>
                  <a:srgbClr val="FF0066"/>
                </a:solidFill>
                <a:cs typeface="Arial" charset="0"/>
              </a:rPr>
              <a:t>полезно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227763" y="6481763"/>
            <a:ext cx="1512887" cy="3762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cs typeface="Arial" charset="0"/>
              </a:rPr>
              <a:t>   </a:t>
            </a: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вредно</a:t>
            </a:r>
          </a:p>
        </p:txBody>
      </p:sp>
      <p:pic>
        <p:nvPicPr>
          <p:cNvPr id="18452" name="Picture 20" descr="рпсенеквг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546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 descr="уы45ы345ы5ыуе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6400" y="0"/>
            <a:ext cx="1117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2" descr="ршг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2852738"/>
            <a:ext cx="16573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3" descr="1193308830_gif0406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113" y="1341438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 descr="miscellaneous_59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2133600"/>
            <a:ext cx="1085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 descr="Рисунок6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4300" y="404813"/>
            <a:ext cx="571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28" descr="чвекеуе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129698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29" descr="чечвкечкв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12954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30" descr="чвечуечувке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688" y="404813"/>
            <a:ext cx="104616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31" descr="апсапвчкв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1500" y="2636838"/>
            <a:ext cx="91757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32" descr="j0290939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249872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34" descr="кчсевку5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275" y="3500438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35" descr="j043163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95963" y="4076700"/>
            <a:ext cx="24352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1284E-6 L 0.09444 0.64006 " pathEditMode="relative" ptsTypes="AA">
                                      <p:cBhvr>
                                        <p:cTn id="6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3.58316E-6 L -0.14185 0.22022 " pathEditMode="relative" ptsTypes="AA">
                                      <p:cBhvr>
                                        <p:cTn id="11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22484E-6 L -0.20469 0.45108 " pathEditMode="relative" ptsTypes="AA">
                                      <p:cBhvr>
                                        <p:cTn id="16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8337E-6 L -0.58264 0.57715 " pathEditMode="relative" ptsTypes="AA">
                                      <p:cBhvr>
                                        <p:cTn id="21" dur="2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5431E-6 L 0.65365 0.34629 " pathEditMode="relative" ptsTypes="AA">
                                      <p:cBhvr>
                                        <p:cTn id="26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0842E-6 L -0.37014 0.45131 " pathEditMode="relative" ptsTypes="AA">
                                      <p:cBhvr>
                                        <p:cTn id="31" dur="2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9366E-7 L 0.44896 0.66111 " pathEditMode="relative" ptsTypes="AA">
                                      <p:cBhvr>
                                        <p:cTn id="36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39579E-6 L 0.14965 0.68216 " pathEditMode="relative" ptsTypes="AA">
                                      <p:cBhvr>
                                        <p:cTn id="4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98358E-6 L 0.29149 0.65048 " pathEditMode="relative" ptsTypes="AA">
                                      <p:cBhvr>
                                        <p:cTn id="46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07495E-6 L -0.47257 0.25191 " pathEditMode="relative" ptsTypes="AA">
                                      <p:cBhvr>
                                        <p:cTn id="51" dur="2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2084E-6 L -0.75608 0.66111 " pathEditMode="relative" ptsTypes="AA">
                                      <p:cBhvr>
                                        <p:cTn id="56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6211E-7 L -0.67726 0.33565 " pathEditMode="relative" ptsTypes="AA">
                                      <p:cBhvr>
                                        <p:cTn id="61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6694E-6 L 0.51198 0.44067 " pathEditMode="relative" ptsTypes="AA">
                                      <p:cBhvr>
                                        <p:cTn id="66" dur="2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9366E-7 L 0.2441 0.15753 " pathEditMode="relative" ptsTypes="AA">
                                      <p:cBhvr>
                                        <p:cTn id="71" dur="2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упер физкультминутка для уро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285720" y="785794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85860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богатства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572132" y="571480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071802" y="1714488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2214554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1071546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дороже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12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85728"/>
            <a:ext cx="3286148" cy="815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5 0.03099 L -0.36615 0.37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1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92414E-6 L -0.33247 0.543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2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32562E-7 L 0.59219 0.512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Другая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00"/>
      </a:accent1>
      <a:accent2>
        <a:srgbClr val="7030A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00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127</TotalTime>
  <Words>214</Words>
  <Application>Microsoft Office PowerPoint</Application>
  <PresentationFormat>Экран (4:3)</PresentationFormat>
  <Paragraphs>171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Elenka</dc:creator>
  <cp:lastModifiedBy>Elenka</cp:lastModifiedBy>
  <cp:revision>18</cp:revision>
  <dcterms:created xsi:type="dcterms:W3CDTF">2013-08-28T10:04:28Z</dcterms:created>
  <dcterms:modified xsi:type="dcterms:W3CDTF">2013-08-28T12:26:07Z</dcterms:modified>
</cp:coreProperties>
</file>